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혜" initials="김" lastIdx="0" clrIdx="0">
    <p:extLst>
      <p:ext uri="{19B8F6BF-5375-455C-9EA6-DF929625EA0E}">
        <p15:presenceInfo xmlns:p15="http://schemas.microsoft.com/office/powerpoint/2012/main" userId="김지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BCBEE-D265-4F11-83F1-D8FF843D9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2FFAF-ACCD-4696-B789-AB27917AD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D3887-5802-4408-8AFC-56CE7601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2B4DE-4C0E-4987-8685-FEBD3383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7B18B-C397-4A25-90DF-2E22E37E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24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0C0AC-F243-4742-B3AC-EF96B344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FE695D-E3A4-487C-923F-FB40E47DD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31FFE-0550-4D9D-A65C-DCCE0690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76B00-F921-4C5D-8A81-2C6F0887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871C2-5F54-4EE1-8B03-41E695B2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98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FB88D3-9698-4BC0-A61C-35EF4AF66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A827E5-4580-45D9-B745-B87A27CE4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BF64A-3374-468C-A9D6-370358B3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8B83B-BCA8-4426-9691-CC8E666A3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B028F-C6C9-4E37-A9D2-B58DC4D5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02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B4DE9-1D8A-4386-9EB0-EFC7CC957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0BD9-DAC3-44DE-BF82-ADC86A892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6CB47-4E4D-49B1-B4B0-5C43D705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50C90-69D4-46C2-A7D8-0DC4F37D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36B51-1397-4539-B788-E7851FE8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3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1242B-9B7C-4A48-B74A-3111C9D86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1960E-654A-4375-B1A1-04B96E770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238E3-D132-4D4C-9EAF-58551D64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B45B03-32ED-4E11-9B5C-3FFAAE15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6F2EF-CF99-4CFC-A9D3-109EF793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80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597BB-E9AD-48EE-8FA4-B06B396B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49DE6-4A51-4E1D-9779-3027CFA27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5BE097-8440-489C-A3B8-6348FE18C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A71EB3-6330-4DC3-96FF-FF386EF48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2E0B14-4381-4E1D-9F24-F6F386DA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08E3F-C7D7-451C-8BEF-75B32B5A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2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AF6A1-0221-4308-9987-BC51B6AA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DBE596-4FDE-496D-BFD1-615562306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F48629-2EFC-42BD-B6BE-F37A18F76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52FF97-5E56-4382-8545-06B42ED4C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29538C-0BDA-4E80-BD1C-C36E95DC7E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1D0C86-377C-412D-A8AB-0F5F931C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1A283E-EC32-483C-B000-EB27963A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5A8613-BEA9-4A77-9E1C-C86F2471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31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2754B-95A7-401B-8914-C47C80C3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A98E0D-CD57-4AF0-A2A1-3BFD54BBD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73B41F-CF74-4166-BE41-E87EEBF5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187A49-112A-4F9F-BCCE-6E4263AE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4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AE0AB4-03CD-47EC-94A6-768624C0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E9581A-8677-4E18-9391-8744D2F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3F07A-7095-4616-A666-AD61484D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92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B7723-9272-4F86-A660-B8A57145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8644F-CFE1-46E6-BBFD-7DB728603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74F78B-86FF-462D-A193-0D75168D4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01B143-F507-4E91-B9E2-EF6AAA63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361DAF-7378-4B1F-9A1B-05A90967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464F50-1A51-4D36-9284-90A8A4DC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8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14787-1812-4BAA-B777-0B1F699A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F7B230-FA12-45A7-8B9E-05C1B525B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46EC8E-5A77-46A2-B7E0-8EF28B5C7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A5B5D9-3F12-4110-86B0-FECD5C55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6D44E8-5C91-4149-94C0-01C1E41D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E084EE-0B27-4BB8-8C7A-99B24FF5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6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1569B4-BABC-4AA5-9BE8-4B6459E7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086F96-1081-4528-8420-9C058F7D1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8FCF0-7A2B-4390-AA72-41AECB398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185ED-FF33-4099-85FD-B71894AA461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80C37-1CEF-4D85-8C3C-9408F474B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31532-1B62-4DC5-B701-67AA38CD0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2700-4367-4736-8EE1-65E742DC6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1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38FF8-008F-44D8-9118-6CDF708F5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1901" y="1131790"/>
            <a:ext cx="8279876" cy="1564276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Android Basic</a:t>
            </a:r>
            <a:endParaRPr lang="ko-KR" altLang="en-US" sz="8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204E39-F9CC-456A-B1AE-CBDC2BFBF3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김지혜</a:t>
            </a:r>
            <a:r>
              <a:rPr lang="en-US" altLang="ko-KR" sz="3200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이예지 </a:t>
            </a:r>
            <a:r>
              <a:rPr lang="ko-KR" altLang="en-US" sz="3200" dirty="0" err="1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이혜지</a:t>
            </a:r>
            <a:r>
              <a:rPr lang="ko-KR" altLang="en-US" sz="3200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853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91E0E-6312-4CCD-8C4A-BB591A343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32" y="2505009"/>
            <a:ext cx="10515600" cy="1325563"/>
          </a:xfr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그리드뷰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439FC-247E-4941-A485-D8803405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149" y="183386"/>
            <a:ext cx="3584787" cy="6372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9EE5FD-9421-46B1-9DC9-870AE14D2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869" y="183386"/>
            <a:ext cx="3584788" cy="63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0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BFB03E-BC54-462A-A79E-F3EFE187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487"/>
            <a:ext cx="9448800" cy="66770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D4D0CD-A372-48B2-8B92-58D14B95F7A9}"/>
              </a:ext>
            </a:extLst>
          </p:cNvPr>
          <p:cNvSpPr/>
          <p:nvPr/>
        </p:nvSpPr>
        <p:spPr>
          <a:xfrm>
            <a:off x="1371600" y="137621"/>
            <a:ext cx="4576713" cy="343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739444-6E0E-4311-A49E-844921AD90AA}"/>
              </a:ext>
            </a:extLst>
          </p:cNvPr>
          <p:cNvSpPr/>
          <p:nvPr/>
        </p:nvSpPr>
        <p:spPr>
          <a:xfrm>
            <a:off x="1489435" y="2752627"/>
            <a:ext cx="5241303" cy="395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0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2297B-310A-4C45-B0DF-96855125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53" y="2420168"/>
            <a:ext cx="10515600" cy="1325563"/>
          </a:xfr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월별 캘린더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E8F1BD-BF9F-40E8-AF65-16081BE4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26" y="168260"/>
            <a:ext cx="3857625" cy="628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3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F81402-BB9F-4988-BCEC-6D68C094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52387"/>
            <a:ext cx="9867900" cy="67532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6D78D5-643F-4528-A0EE-A8317D0188FC}"/>
              </a:ext>
            </a:extLst>
          </p:cNvPr>
          <p:cNvSpPr/>
          <p:nvPr/>
        </p:nvSpPr>
        <p:spPr>
          <a:xfrm>
            <a:off x="1414021" y="904973"/>
            <a:ext cx="8634952" cy="999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3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9E7BA-9799-4F41-BCF9-DDEA0D47F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14" y="810706"/>
            <a:ext cx="10515600" cy="5385111"/>
          </a:xfrm>
        </p:spPr>
        <p:txBody>
          <a:bodyPr numCol="2"/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나인패치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이미지 왜곡 해결</a:t>
            </a:r>
            <a:r>
              <a:rPr lang="en-US" altLang="ko-KR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/XXX.9.png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비트맵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  <a:r>
              <a:rPr lang="ko-KR" altLang="en-US" dirty="0" err="1">
                <a:solidFill>
                  <a:schemeClr val="bg1"/>
                </a:solidFill>
              </a:rPr>
              <a:t>버튼만들기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 err="1">
                <a:solidFill>
                  <a:schemeClr val="bg1"/>
                </a:solidFill>
              </a:rPr>
              <a:t>클릭시</a:t>
            </a:r>
            <a:r>
              <a:rPr lang="ko-KR" altLang="en-US" dirty="0">
                <a:solidFill>
                  <a:schemeClr val="bg1"/>
                </a:solidFill>
              </a:rPr>
              <a:t> 이미지 변화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이벤트 처리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선택위젯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리스트뷰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선택위젯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스피너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그리드뷰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월별 캘린더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018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4BBA-128B-4013-983D-98A21E37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비트맵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  <a:r>
              <a:rPr lang="ko-KR" altLang="en-US" dirty="0">
                <a:solidFill>
                  <a:schemeClr val="bg1"/>
                </a:solidFill>
              </a:rPr>
              <a:t>버튼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72387C-3705-4CBE-9BD6-6FBA19B4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95" y="2645661"/>
            <a:ext cx="2399405" cy="239940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507951-16F0-46AC-95CB-CF8E837B2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74" y="2645661"/>
            <a:ext cx="2481924" cy="248192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A0B8E2C-A7E4-4785-B5DD-F7DC48DA8029}"/>
              </a:ext>
            </a:extLst>
          </p:cNvPr>
          <p:cNvSpPr/>
          <p:nvPr/>
        </p:nvSpPr>
        <p:spPr>
          <a:xfrm>
            <a:off x="7862870" y="685472"/>
            <a:ext cx="3178390" cy="2980598"/>
          </a:xfrm>
          <a:prstGeom prst="wedgeRectCallout">
            <a:avLst>
              <a:gd name="adj1" fmla="val -238145"/>
              <a:gd name="adj2" fmla="val -23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2800" dirty="0"/>
              <a:t>메모리에 만들어진 이미지</a:t>
            </a:r>
          </a:p>
        </p:txBody>
      </p:sp>
    </p:spTree>
    <p:extLst>
      <p:ext uri="{BB962C8B-B14F-4D97-AF65-F5344CB8AC3E}">
        <p14:creationId xmlns:p14="http://schemas.microsoft.com/office/powerpoint/2010/main" val="32383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8ABAD80-3B33-4BDB-85EA-23970AF0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265" y="173621"/>
            <a:ext cx="3720518" cy="634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0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0041053-66EA-45AB-B81F-4AF38310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32" y="-479503"/>
            <a:ext cx="9971025" cy="70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2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5B98E-5AEE-46C8-A587-3E5A5E88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225048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선택 위젯</a:t>
            </a:r>
            <a:br>
              <a:rPr lang="en-US" altLang="ko-KR" dirty="0">
                <a:solidFill>
                  <a:schemeClr val="bg1"/>
                </a:solidFill>
              </a:rPr>
            </a:b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리스트뷰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6F9A53-C0BF-4F20-A058-9F5C71274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2611" y="76197"/>
            <a:ext cx="3667623" cy="6520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8B7948-F4BC-481D-A102-0C0C6326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58" y="76197"/>
            <a:ext cx="3646450" cy="64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02C6CC-2977-45C5-9BD5-E649BF9D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06" y="167268"/>
            <a:ext cx="9606422" cy="63646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40385F3-6049-42A3-A23F-CEF10EA1A18D}"/>
              </a:ext>
            </a:extLst>
          </p:cNvPr>
          <p:cNvSpPr/>
          <p:nvPr/>
        </p:nvSpPr>
        <p:spPr>
          <a:xfrm>
            <a:off x="1112363" y="2290713"/>
            <a:ext cx="5156462" cy="358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8E224-5260-40AF-9744-4A1FD04595C1}"/>
              </a:ext>
            </a:extLst>
          </p:cNvPr>
          <p:cNvSpPr/>
          <p:nvPr/>
        </p:nvSpPr>
        <p:spPr>
          <a:xfrm>
            <a:off x="1197204" y="377072"/>
            <a:ext cx="4176074" cy="273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3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BB9E0-C6F7-4E57-8224-641F8021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34" y="175086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선택 위젯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스피너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E8F45-43EB-4A12-B53C-6A60DA02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161" y="556182"/>
            <a:ext cx="3085167" cy="5484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20C9C7-7C86-4E50-855E-8A26E18EA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10" y="556182"/>
            <a:ext cx="3085166" cy="54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320633-7F2F-4008-A06F-9C4D61AE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3" y="366256"/>
            <a:ext cx="12083707" cy="59402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30D60D-CE8A-4AE2-BD5E-B8445E78A0FE}"/>
              </a:ext>
            </a:extLst>
          </p:cNvPr>
          <p:cNvSpPr/>
          <p:nvPr/>
        </p:nvSpPr>
        <p:spPr>
          <a:xfrm>
            <a:off x="546755" y="2215299"/>
            <a:ext cx="4138367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9BB02-9EA9-4760-A6A8-813CF57977AC}"/>
              </a:ext>
            </a:extLst>
          </p:cNvPr>
          <p:cNvSpPr/>
          <p:nvPr/>
        </p:nvSpPr>
        <p:spPr>
          <a:xfrm>
            <a:off x="546755" y="3299381"/>
            <a:ext cx="2139884" cy="263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0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53</Words>
  <Application>Microsoft Office PowerPoint</Application>
  <PresentationFormat>와이드스크린</PresentationFormat>
  <Paragraphs>25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HY강B</vt:lpstr>
      <vt:lpstr>맑은 고딕</vt:lpstr>
      <vt:lpstr>Adobe Garamond Pro Bold</vt:lpstr>
      <vt:lpstr>Arial</vt:lpstr>
      <vt:lpstr>Office 테마</vt:lpstr>
      <vt:lpstr>Android Basic</vt:lpstr>
      <vt:lpstr>PowerPoint 프레젠테이션</vt:lpstr>
      <vt:lpstr>[비트맵]버튼 만들기</vt:lpstr>
      <vt:lpstr>PowerPoint 프레젠테이션</vt:lpstr>
      <vt:lpstr>PowerPoint 프레젠테이션</vt:lpstr>
      <vt:lpstr>선택 위젯  (리스트뷰)</vt:lpstr>
      <vt:lpstr>PowerPoint 프레젠테이션</vt:lpstr>
      <vt:lpstr>선택 위젯 (스피너)</vt:lpstr>
      <vt:lpstr>PowerPoint 프레젠테이션</vt:lpstr>
      <vt:lpstr>그리드뷰</vt:lpstr>
      <vt:lpstr>PowerPoint 프레젠테이션</vt:lpstr>
      <vt:lpstr>월별 캘린더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Basic</dc:title>
  <dc:creator>김지혜</dc:creator>
  <cp:lastModifiedBy>김지혜</cp:lastModifiedBy>
  <cp:revision>30</cp:revision>
  <dcterms:created xsi:type="dcterms:W3CDTF">2017-12-01T01:17:59Z</dcterms:created>
  <dcterms:modified xsi:type="dcterms:W3CDTF">2017-12-04T14:13:18Z</dcterms:modified>
</cp:coreProperties>
</file>